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9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92" y="-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020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973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6889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896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6956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295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951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634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646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4611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368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9854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8506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4690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098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42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86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896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38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40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64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943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04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0858D-FE09-40F0-9AAA-BE75B8C54CCB}" type="datetimeFigureOut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24/6/2023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7ED70-1B81-4492-B689-4BE88084ADF4}" type="slidenum">
              <a:rPr lang="en-MY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M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50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797464" y="-1063555"/>
            <a:ext cx="14685067" cy="8242402"/>
            <a:chOff x="-797464" y="-1063555"/>
            <a:chExt cx="14685067" cy="8242402"/>
          </a:xfrm>
        </p:grpSpPr>
        <p:grpSp>
          <p:nvGrpSpPr>
            <p:cNvPr id="73" name="Group 72"/>
            <p:cNvGrpSpPr/>
            <p:nvPr/>
          </p:nvGrpSpPr>
          <p:grpSpPr>
            <a:xfrm>
              <a:off x="1747157" y="267732"/>
              <a:ext cx="10438101" cy="5223496"/>
              <a:chOff x="1747157" y="267732"/>
              <a:chExt cx="10438101" cy="5223496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3074237" y="1071715"/>
                <a:ext cx="9111021" cy="4419513"/>
                <a:chOff x="2156904" y="1071715"/>
                <a:chExt cx="9111021" cy="4419513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2156904" y="1071715"/>
                  <a:ext cx="9111021" cy="4419513"/>
                  <a:chOff x="1937963" y="1123231"/>
                  <a:chExt cx="9111021" cy="4419513"/>
                </a:xfrm>
              </p:grpSpPr>
              <p:grpSp>
                <p:nvGrpSpPr>
                  <p:cNvPr id="30" name="Google Shape;22;p6"/>
                  <p:cNvGrpSpPr/>
                  <p:nvPr/>
                </p:nvGrpSpPr>
                <p:grpSpPr>
                  <a:xfrm rot="10800000">
                    <a:off x="6183061" y="3422241"/>
                    <a:ext cx="2847584" cy="920152"/>
                    <a:chOff x="2041585" y="1023667"/>
                    <a:chExt cx="2847584" cy="920152"/>
                  </a:xfrm>
                </p:grpSpPr>
                <p:sp>
                  <p:nvSpPr>
                    <p:cNvPr id="58" name="Google Shape;23;p6"/>
                    <p:cNvSpPr/>
                    <p:nvPr/>
                  </p:nvSpPr>
                  <p:spPr>
                    <a:xfrm>
                      <a:off x="2501661" y="1023668"/>
                      <a:ext cx="2387508" cy="9201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87508" h="920151" extrusionOk="0">
                          <a:moveTo>
                            <a:pt x="0" y="0"/>
                          </a:moveTo>
                          <a:lnTo>
                            <a:pt x="1446280" y="0"/>
                          </a:lnTo>
                          <a:lnTo>
                            <a:pt x="2387508" y="920151"/>
                          </a:lnTo>
                          <a:lnTo>
                            <a:pt x="0" y="920151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algn="ctr">
                        <a:buClr>
                          <a:srgbClr val="000000"/>
                        </a:buClr>
                        <a:buFont typeface="Arial"/>
                        <a:buNone/>
                      </a:pPr>
                      <a:endParaRPr kern="0">
                        <a:solidFill>
                          <a:srgbClr val="FFFFFF"/>
                        </a:solidFill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9" name="Google Shape;24;p6"/>
                    <p:cNvSpPr/>
                    <p:nvPr/>
                  </p:nvSpPr>
                  <p:spPr>
                    <a:xfrm>
                      <a:off x="2041585" y="1023667"/>
                      <a:ext cx="920151" cy="920151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algn="ctr">
                        <a:buClr>
                          <a:srgbClr val="000000"/>
                        </a:buClr>
                        <a:buFont typeface="Arial"/>
                        <a:buNone/>
                      </a:pPr>
                      <a:endParaRPr kern="0">
                        <a:solidFill>
                          <a:srgbClr val="FFFFFF"/>
                        </a:solidFill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31" name="Google Shape;28;p6"/>
                  <p:cNvSpPr/>
                  <p:nvPr/>
                </p:nvSpPr>
                <p:spPr>
                  <a:xfrm rot="10800000">
                    <a:off x="7664741" y="4622559"/>
                    <a:ext cx="2442368" cy="8396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42368" h="839638" extrusionOk="0">
                        <a:moveTo>
                          <a:pt x="0" y="839638"/>
                        </a:moveTo>
                        <a:lnTo>
                          <a:pt x="0" y="0"/>
                        </a:lnTo>
                        <a:lnTo>
                          <a:pt x="2442368" y="688913"/>
                        </a:lnTo>
                        <a:lnTo>
                          <a:pt x="0" y="839638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000000">
                          <a:alpha val="90980"/>
                        </a:srgbClr>
                      </a:gs>
                      <a:gs pos="47000">
                        <a:srgbClr val="000000">
                          <a:alpha val="28627"/>
                        </a:srgbClr>
                      </a:gs>
                      <a:gs pos="100000">
                        <a:srgbClr val="C9C9C9">
                          <a:alpha val="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algn="ctr">
                      <a:buClr>
                        <a:srgbClr val="000000"/>
                      </a:buClr>
                      <a:buFont typeface="Arial"/>
                      <a:buNone/>
                    </a:pPr>
                    <a:endParaRPr kern="0">
                      <a:solidFill>
                        <a:srgbClr val="FFFFFF"/>
                      </a:solidFill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32" name="Google Shape;29;p6"/>
                  <p:cNvGrpSpPr/>
                  <p:nvPr/>
                </p:nvGrpSpPr>
                <p:grpSpPr>
                  <a:xfrm rot="10800000">
                    <a:off x="7022913" y="4333198"/>
                    <a:ext cx="4026071" cy="1004174"/>
                    <a:chOff x="950410" y="934879"/>
                    <a:chExt cx="4026071" cy="1004174"/>
                  </a:xfrm>
                </p:grpSpPr>
                <p:sp>
                  <p:nvSpPr>
                    <p:cNvPr id="56" name="Google Shape;30;p6"/>
                    <p:cNvSpPr/>
                    <p:nvPr/>
                  </p:nvSpPr>
                  <p:spPr>
                    <a:xfrm>
                      <a:off x="1482305" y="934880"/>
                      <a:ext cx="3494176" cy="99080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87508" h="920151" extrusionOk="0">
                          <a:moveTo>
                            <a:pt x="0" y="0"/>
                          </a:moveTo>
                          <a:lnTo>
                            <a:pt x="1446280" y="0"/>
                          </a:lnTo>
                          <a:lnTo>
                            <a:pt x="2387508" y="920151"/>
                          </a:lnTo>
                          <a:lnTo>
                            <a:pt x="0" y="920151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algn="ctr">
                        <a:buClr>
                          <a:srgbClr val="000000"/>
                        </a:buClr>
                        <a:buFont typeface="Arial"/>
                        <a:buNone/>
                      </a:pPr>
                      <a:endParaRPr kern="0">
                        <a:solidFill>
                          <a:srgbClr val="FFFFFF"/>
                        </a:solidFill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7" name="Google Shape;31;p6"/>
                    <p:cNvSpPr/>
                    <p:nvPr/>
                  </p:nvSpPr>
                  <p:spPr>
                    <a:xfrm>
                      <a:off x="950410" y="934879"/>
                      <a:ext cx="949249" cy="1004174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algn="ctr">
                        <a:buClr>
                          <a:srgbClr val="000000"/>
                        </a:buClr>
                        <a:buFont typeface="Arial"/>
                        <a:buNone/>
                      </a:pPr>
                      <a:endParaRPr kern="0">
                        <a:solidFill>
                          <a:srgbClr val="FFFFFF"/>
                        </a:solidFill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33" name="Google Shape;32;p6"/>
                  <p:cNvGrpSpPr/>
                  <p:nvPr/>
                </p:nvGrpSpPr>
                <p:grpSpPr>
                  <a:xfrm rot="10800000">
                    <a:off x="5233425" y="2506268"/>
                    <a:ext cx="2847584" cy="920152"/>
                    <a:chOff x="2041585" y="1023667"/>
                    <a:chExt cx="2847584" cy="920152"/>
                  </a:xfrm>
                </p:grpSpPr>
                <p:sp>
                  <p:nvSpPr>
                    <p:cNvPr id="54" name="Google Shape;33;p6"/>
                    <p:cNvSpPr/>
                    <p:nvPr/>
                  </p:nvSpPr>
                  <p:spPr>
                    <a:xfrm>
                      <a:off x="2501661" y="1023668"/>
                      <a:ext cx="2387508" cy="9201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87508" h="920151" extrusionOk="0">
                          <a:moveTo>
                            <a:pt x="0" y="0"/>
                          </a:moveTo>
                          <a:lnTo>
                            <a:pt x="1446280" y="0"/>
                          </a:lnTo>
                          <a:lnTo>
                            <a:pt x="2387508" y="920151"/>
                          </a:lnTo>
                          <a:lnTo>
                            <a:pt x="0" y="920151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algn="ctr">
                        <a:buClr>
                          <a:srgbClr val="000000"/>
                        </a:buClr>
                        <a:buFont typeface="Arial"/>
                        <a:buNone/>
                      </a:pPr>
                      <a:endParaRPr kern="0">
                        <a:solidFill>
                          <a:srgbClr val="FFFFFF"/>
                        </a:solidFill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5" name="Google Shape;34;p6"/>
                    <p:cNvSpPr/>
                    <p:nvPr/>
                  </p:nvSpPr>
                  <p:spPr>
                    <a:xfrm>
                      <a:off x="2041585" y="1023667"/>
                      <a:ext cx="920151" cy="920151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algn="ctr">
                        <a:buClr>
                          <a:srgbClr val="000000"/>
                        </a:buClr>
                        <a:buFont typeface="Arial"/>
                        <a:buNone/>
                      </a:pPr>
                      <a:endParaRPr kern="0">
                        <a:solidFill>
                          <a:srgbClr val="FFFFFF"/>
                        </a:solidFill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34" name="Google Shape;40;p6"/>
                  <p:cNvGrpSpPr/>
                  <p:nvPr/>
                </p:nvGrpSpPr>
                <p:grpSpPr>
                  <a:xfrm rot="10800000">
                    <a:off x="4301272" y="1586118"/>
                    <a:ext cx="2847584" cy="920152"/>
                    <a:chOff x="2041585" y="1023667"/>
                    <a:chExt cx="2847584" cy="920152"/>
                  </a:xfrm>
                </p:grpSpPr>
                <p:sp>
                  <p:nvSpPr>
                    <p:cNvPr id="52" name="Google Shape;41;p6"/>
                    <p:cNvSpPr/>
                    <p:nvPr/>
                  </p:nvSpPr>
                  <p:spPr>
                    <a:xfrm>
                      <a:off x="2501661" y="1023668"/>
                      <a:ext cx="2387508" cy="9201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87508" h="920151" extrusionOk="0">
                          <a:moveTo>
                            <a:pt x="0" y="0"/>
                          </a:moveTo>
                          <a:lnTo>
                            <a:pt x="1446280" y="0"/>
                          </a:lnTo>
                          <a:lnTo>
                            <a:pt x="2387508" y="920151"/>
                          </a:lnTo>
                          <a:lnTo>
                            <a:pt x="0" y="920151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algn="ctr">
                        <a:buClr>
                          <a:srgbClr val="000000"/>
                        </a:buClr>
                        <a:buFont typeface="Arial"/>
                        <a:buNone/>
                      </a:pPr>
                      <a:endParaRPr kern="0" dirty="0">
                        <a:solidFill>
                          <a:srgbClr val="FFFFFF"/>
                        </a:solidFill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3" name="Google Shape;42;p6"/>
                    <p:cNvSpPr/>
                    <p:nvPr/>
                  </p:nvSpPr>
                  <p:spPr>
                    <a:xfrm>
                      <a:off x="2041585" y="1023667"/>
                      <a:ext cx="920151" cy="920151"/>
                    </a:xfrm>
                    <a:prstGeom prst="ellipse">
                      <a:avLst/>
                    </a:prstGeom>
                    <a:solidFill>
                      <a:schemeClr val="accent3">
                        <a:lumMod val="75000"/>
                      </a:scheme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algn="ctr">
                        <a:buClr>
                          <a:srgbClr val="000000"/>
                        </a:buClr>
                        <a:buFont typeface="Arial"/>
                        <a:buNone/>
                      </a:pPr>
                      <a:endParaRPr kern="0">
                        <a:solidFill>
                          <a:srgbClr val="FFFFFF"/>
                        </a:solidFill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35" name="Google Shape;46;p6"/>
                  <p:cNvSpPr/>
                  <p:nvPr/>
                </p:nvSpPr>
                <p:spPr>
                  <a:xfrm rot="10800000" flipH="1">
                    <a:off x="1955403" y="1973587"/>
                    <a:ext cx="3185946" cy="839638"/>
                  </a:xfrm>
                  <a:prstGeom prst="rtTriangle">
                    <a:avLst/>
                  </a:prstGeom>
                  <a:gradFill>
                    <a:gsLst>
                      <a:gs pos="0">
                        <a:srgbClr val="000000">
                          <a:alpha val="90980"/>
                        </a:srgbClr>
                      </a:gs>
                      <a:gs pos="47000">
                        <a:srgbClr val="000000">
                          <a:alpha val="28627"/>
                        </a:srgbClr>
                      </a:gs>
                      <a:gs pos="100000">
                        <a:srgbClr val="C9C9C9">
                          <a:alpha val="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algn="ctr">
                      <a:buClr>
                        <a:srgbClr val="000000"/>
                      </a:buClr>
                      <a:buFont typeface="Arial"/>
                      <a:buNone/>
                    </a:pPr>
                    <a:endParaRPr kern="0">
                      <a:solidFill>
                        <a:srgbClr val="FFFFFF"/>
                      </a:solidFill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36" name="Google Shape;47;p6"/>
                  <p:cNvGrpSpPr/>
                  <p:nvPr/>
                </p:nvGrpSpPr>
                <p:grpSpPr>
                  <a:xfrm>
                    <a:off x="1937963" y="1123231"/>
                    <a:ext cx="2847584" cy="920152"/>
                    <a:chOff x="2041585" y="1023667"/>
                    <a:chExt cx="2847584" cy="920152"/>
                  </a:xfrm>
                </p:grpSpPr>
                <p:sp>
                  <p:nvSpPr>
                    <p:cNvPr id="50" name="Google Shape;48;p6"/>
                    <p:cNvSpPr/>
                    <p:nvPr/>
                  </p:nvSpPr>
                  <p:spPr>
                    <a:xfrm>
                      <a:off x="2501661" y="1023668"/>
                      <a:ext cx="2387508" cy="9201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87508" h="920151" extrusionOk="0">
                          <a:moveTo>
                            <a:pt x="0" y="0"/>
                          </a:moveTo>
                          <a:lnTo>
                            <a:pt x="1446280" y="0"/>
                          </a:lnTo>
                          <a:lnTo>
                            <a:pt x="2387508" y="920151"/>
                          </a:lnTo>
                          <a:lnTo>
                            <a:pt x="0" y="920151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tx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algn="ctr">
                        <a:buClr>
                          <a:srgbClr val="000000"/>
                        </a:buClr>
                        <a:buFont typeface="Arial"/>
                        <a:buNone/>
                      </a:pPr>
                      <a:endParaRPr kern="0">
                        <a:solidFill>
                          <a:srgbClr val="FFFFFF"/>
                        </a:solidFill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1" name="Google Shape;49;p6"/>
                    <p:cNvSpPr/>
                    <p:nvPr/>
                  </p:nvSpPr>
                  <p:spPr>
                    <a:xfrm>
                      <a:off x="2041585" y="1023667"/>
                      <a:ext cx="920151" cy="920151"/>
                    </a:xfrm>
                    <a:prstGeom prst="ellipse">
                      <a:avLst/>
                    </a:prstGeom>
                    <a:solidFill>
                      <a:schemeClr val="accent3">
                        <a:lumMod val="75000"/>
                      </a:scheme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algn="ctr">
                        <a:buClr>
                          <a:srgbClr val="000000"/>
                        </a:buClr>
                        <a:buFont typeface="Arial"/>
                        <a:buNone/>
                      </a:pPr>
                      <a:endParaRPr kern="0">
                        <a:solidFill>
                          <a:srgbClr val="FFFFFF"/>
                        </a:solidFill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37" name="Google Shape;54;p6"/>
                  <p:cNvSpPr/>
                  <p:nvPr/>
                </p:nvSpPr>
                <p:spPr>
                  <a:xfrm rot="10800000" flipH="1">
                    <a:off x="2887556" y="2893737"/>
                    <a:ext cx="3185946" cy="839638"/>
                  </a:xfrm>
                  <a:prstGeom prst="rtTriangle">
                    <a:avLst/>
                  </a:prstGeom>
                  <a:gradFill>
                    <a:gsLst>
                      <a:gs pos="0">
                        <a:srgbClr val="000000">
                          <a:alpha val="90980"/>
                        </a:srgbClr>
                      </a:gs>
                      <a:gs pos="47000">
                        <a:srgbClr val="000000">
                          <a:alpha val="28627"/>
                        </a:srgbClr>
                      </a:gs>
                      <a:gs pos="100000">
                        <a:srgbClr val="C9C9C9">
                          <a:alpha val="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algn="ctr">
                      <a:buClr>
                        <a:srgbClr val="000000"/>
                      </a:buClr>
                      <a:buFont typeface="Arial"/>
                      <a:buNone/>
                    </a:pPr>
                    <a:endParaRPr kern="0">
                      <a:solidFill>
                        <a:srgbClr val="FFFFFF"/>
                      </a:solidFill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38" name="Google Shape;55;p6"/>
                  <p:cNvGrpSpPr/>
                  <p:nvPr/>
                </p:nvGrpSpPr>
                <p:grpSpPr>
                  <a:xfrm>
                    <a:off x="2729689" y="2043382"/>
                    <a:ext cx="2961986" cy="928407"/>
                    <a:chOff x="1901158" y="1023668"/>
                    <a:chExt cx="2961986" cy="928407"/>
                  </a:xfrm>
                </p:grpSpPr>
                <p:sp>
                  <p:nvSpPr>
                    <p:cNvPr id="48" name="Google Shape;56;p6"/>
                    <p:cNvSpPr/>
                    <p:nvPr/>
                  </p:nvSpPr>
                  <p:spPr>
                    <a:xfrm>
                      <a:off x="2475636" y="1023668"/>
                      <a:ext cx="2387508" cy="9201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87508" h="920151" extrusionOk="0">
                          <a:moveTo>
                            <a:pt x="0" y="0"/>
                          </a:moveTo>
                          <a:lnTo>
                            <a:pt x="1446280" y="0"/>
                          </a:lnTo>
                          <a:lnTo>
                            <a:pt x="2387508" y="920151"/>
                          </a:lnTo>
                          <a:lnTo>
                            <a:pt x="0" y="920151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algn="ctr">
                        <a:buClr>
                          <a:srgbClr val="000000"/>
                        </a:buClr>
                        <a:buFont typeface="Arial"/>
                        <a:buNone/>
                      </a:pPr>
                      <a:endParaRPr kern="0">
                        <a:solidFill>
                          <a:srgbClr val="FFFFFF"/>
                        </a:solidFill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9" name="Google Shape;57;p6"/>
                    <p:cNvSpPr/>
                    <p:nvPr/>
                  </p:nvSpPr>
                  <p:spPr>
                    <a:xfrm>
                      <a:off x="1901158" y="1023668"/>
                      <a:ext cx="881786" cy="928407"/>
                    </a:xfrm>
                    <a:prstGeom prst="ellipse">
                      <a:avLst/>
                    </a:prstGeom>
                    <a:solidFill>
                      <a:schemeClr val="accent3">
                        <a:lumMod val="75000"/>
                      </a:scheme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algn="ctr">
                        <a:buClr>
                          <a:srgbClr val="000000"/>
                        </a:buClr>
                        <a:buFont typeface="Arial"/>
                        <a:buNone/>
                      </a:pPr>
                      <a:endParaRPr kern="0">
                        <a:solidFill>
                          <a:srgbClr val="FFFFFF"/>
                        </a:solidFill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39" name="Google Shape;61;p6"/>
                  <p:cNvSpPr/>
                  <p:nvPr/>
                </p:nvSpPr>
                <p:spPr>
                  <a:xfrm rot="10800000" flipH="1">
                    <a:off x="3806427" y="3795753"/>
                    <a:ext cx="3185946" cy="839638"/>
                  </a:xfrm>
                  <a:prstGeom prst="rtTriangle">
                    <a:avLst/>
                  </a:prstGeom>
                  <a:gradFill>
                    <a:gsLst>
                      <a:gs pos="0">
                        <a:srgbClr val="000000">
                          <a:alpha val="90980"/>
                        </a:srgbClr>
                      </a:gs>
                      <a:gs pos="47000">
                        <a:srgbClr val="000000">
                          <a:alpha val="28627"/>
                        </a:srgbClr>
                      </a:gs>
                      <a:gs pos="100000">
                        <a:srgbClr val="C9C9C9">
                          <a:alpha val="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algn="ctr">
                      <a:buClr>
                        <a:srgbClr val="000000"/>
                      </a:buClr>
                      <a:buFont typeface="Arial"/>
                      <a:buNone/>
                    </a:pPr>
                    <a:endParaRPr kern="0">
                      <a:solidFill>
                        <a:srgbClr val="FFFFFF"/>
                      </a:solidFill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40" name="Google Shape;62;p6"/>
                  <p:cNvGrpSpPr/>
                  <p:nvPr/>
                </p:nvGrpSpPr>
                <p:grpSpPr>
                  <a:xfrm>
                    <a:off x="3788988" y="2939610"/>
                    <a:ext cx="2847583" cy="920152"/>
                    <a:chOff x="2041586" y="1023667"/>
                    <a:chExt cx="2847583" cy="920152"/>
                  </a:xfrm>
                </p:grpSpPr>
                <p:sp>
                  <p:nvSpPr>
                    <p:cNvPr id="46" name="Google Shape;63;p6"/>
                    <p:cNvSpPr/>
                    <p:nvPr/>
                  </p:nvSpPr>
                  <p:spPr>
                    <a:xfrm>
                      <a:off x="2501661" y="1023668"/>
                      <a:ext cx="2387508" cy="9201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87508" h="920151" extrusionOk="0">
                          <a:moveTo>
                            <a:pt x="0" y="0"/>
                          </a:moveTo>
                          <a:lnTo>
                            <a:pt x="1446280" y="0"/>
                          </a:lnTo>
                          <a:lnTo>
                            <a:pt x="2387508" y="920151"/>
                          </a:lnTo>
                          <a:lnTo>
                            <a:pt x="0" y="920151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algn="ctr">
                        <a:buClr>
                          <a:srgbClr val="000000"/>
                        </a:buClr>
                        <a:buFont typeface="Arial"/>
                        <a:buNone/>
                      </a:pPr>
                      <a:endParaRPr kern="0">
                        <a:solidFill>
                          <a:srgbClr val="FFFFFF"/>
                        </a:solidFill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7" name="Google Shape;64;p6"/>
                    <p:cNvSpPr/>
                    <p:nvPr/>
                  </p:nvSpPr>
                  <p:spPr>
                    <a:xfrm>
                      <a:off x="2041586" y="1023667"/>
                      <a:ext cx="847638" cy="920151"/>
                    </a:xfrm>
                    <a:prstGeom prst="ellipse">
                      <a:avLst/>
                    </a:prstGeom>
                    <a:solidFill>
                      <a:schemeClr val="accent3">
                        <a:lumMod val="75000"/>
                      </a:scheme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algn="ctr">
                        <a:buClr>
                          <a:srgbClr val="000000"/>
                        </a:buClr>
                        <a:buFont typeface="Arial"/>
                        <a:buNone/>
                      </a:pPr>
                      <a:endParaRPr kern="0">
                        <a:solidFill>
                          <a:srgbClr val="FFFFFF"/>
                        </a:solidFill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41" name="Google Shape;68;p6"/>
                  <p:cNvSpPr/>
                  <p:nvPr/>
                </p:nvSpPr>
                <p:spPr>
                  <a:xfrm rot="10800000" flipH="1">
                    <a:off x="4587715" y="4703106"/>
                    <a:ext cx="3185946" cy="839638"/>
                  </a:xfrm>
                  <a:prstGeom prst="rtTriangle">
                    <a:avLst/>
                  </a:prstGeom>
                  <a:gradFill>
                    <a:gsLst>
                      <a:gs pos="0">
                        <a:srgbClr val="000000">
                          <a:alpha val="90980"/>
                        </a:srgbClr>
                      </a:gs>
                      <a:gs pos="47000">
                        <a:srgbClr val="000000">
                          <a:alpha val="28627"/>
                        </a:srgbClr>
                      </a:gs>
                      <a:gs pos="100000">
                        <a:srgbClr val="C9C9C9">
                          <a:alpha val="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algn="ctr">
                      <a:buClr>
                        <a:srgbClr val="000000"/>
                      </a:buClr>
                      <a:buFont typeface="Arial"/>
                      <a:buNone/>
                    </a:pPr>
                    <a:endParaRPr kern="0">
                      <a:solidFill>
                        <a:srgbClr val="FFFFFF"/>
                      </a:solidFill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42" name="Google Shape;69;p6"/>
                  <p:cNvGrpSpPr/>
                  <p:nvPr/>
                </p:nvGrpSpPr>
                <p:grpSpPr>
                  <a:xfrm>
                    <a:off x="4726891" y="3859760"/>
                    <a:ext cx="2847584" cy="920152"/>
                    <a:chOff x="2041585" y="1023667"/>
                    <a:chExt cx="2847584" cy="920152"/>
                  </a:xfrm>
                </p:grpSpPr>
                <p:sp>
                  <p:nvSpPr>
                    <p:cNvPr id="44" name="Google Shape;70;p6"/>
                    <p:cNvSpPr/>
                    <p:nvPr/>
                  </p:nvSpPr>
                  <p:spPr>
                    <a:xfrm>
                      <a:off x="2501661" y="1023668"/>
                      <a:ext cx="2387508" cy="9201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87508" h="920151" extrusionOk="0">
                          <a:moveTo>
                            <a:pt x="0" y="0"/>
                          </a:moveTo>
                          <a:lnTo>
                            <a:pt x="1446280" y="0"/>
                          </a:lnTo>
                          <a:lnTo>
                            <a:pt x="2387508" y="920151"/>
                          </a:lnTo>
                          <a:lnTo>
                            <a:pt x="0" y="920151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algn="ctr">
                        <a:buClr>
                          <a:srgbClr val="000000"/>
                        </a:buClr>
                        <a:buFont typeface="Arial"/>
                        <a:buNone/>
                      </a:pPr>
                      <a:endParaRPr kern="0">
                        <a:solidFill>
                          <a:srgbClr val="FFFFFF"/>
                        </a:solidFill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5" name="Google Shape;71;p6"/>
                    <p:cNvSpPr/>
                    <p:nvPr/>
                  </p:nvSpPr>
                  <p:spPr>
                    <a:xfrm>
                      <a:off x="2041585" y="1023667"/>
                      <a:ext cx="788459" cy="920151"/>
                    </a:xfrm>
                    <a:prstGeom prst="ellipse">
                      <a:avLst/>
                    </a:prstGeom>
                    <a:solidFill>
                      <a:schemeClr val="accent3">
                        <a:lumMod val="75000"/>
                      </a:scheme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algn="ctr">
                        <a:buClr>
                          <a:srgbClr val="000000"/>
                        </a:buClr>
                        <a:buFont typeface="Arial"/>
                        <a:buNone/>
                      </a:pPr>
                      <a:endParaRPr kern="0">
                        <a:solidFill>
                          <a:srgbClr val="FFFFFF"/>
                        </a:solidFill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pic>
                <p:nvPicPr>
                  <p:cNvPr id="43" name="Google Shape;75;p6"/>
                  <p:cNvPicPr preferRelativeResize="0"/>
                  <p:nvPr/>
                </p:nvPicPr>
                <p:blipFill rotWithShape="1">
                  <a:blip r:embed="rId2">
                    <a:alphaModFix/>
                  </a:blip>
                  <a:srcRect/>
                  <a:stretch/>
                </p:blipFill>
                <p:spPr>
                  <a:xfrm rot="8061324">
                    <a:off x="6045268" y="-497816"/>
                    <a:ext cx="454841" cy="754949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sp>
              <p:nvSpPr>
                <p:cNvPr id="6" name="Oval 5"/>
                <p:cNvSpPr/>
                <p:nvPr/>
              </p:nvSpPr>
              <p:spPr>
                <a:xfrm>
                  <a:off x="2443992" y="1351883"/>
                  <a:ext cx="321972" cy="35981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MY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2463000" y="1342364"/>
                  <a:ext cx="28333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lang="en-MY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3225250" y="2285183"/>
                  <a:ext cx="321972" cy="35981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MY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4303299" y="3161861"/>
                  <a:ext cx="321972" cy="35981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MY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5167499" y="4097309"/>
                  <a:ext cx="321972" cy="35981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MY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6746735" y="1801938"/>
                  <a:ext cx="321972" cy="35981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MY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7675816" y="2743269"/>
                  <a:ext cx="321972" cy="35981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MY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8601642" y="3650893"/>
                  <a:ext cx="321972" cy="35981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MY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10620053" y="4622466"/>
                  <a:ext cx="321972" cy="351785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MY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6759297" y="1784639"/>
                  <a:ext cx="28333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lang="en-MY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7668129" y="2734644"/>
                  <a:ext cx="28333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lang="en-MY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3230310" y="2270905"/>
                  <a:ext cx="28333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lang="en-MY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310256" y="3145375"/>
                  <a:ext cx="28333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endParaRPr lang="en-MY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8601642" y="3648057"/>
                  <a:ext cx="28333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endParaRPr lang="en-MY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5152626" y="4069055"/>
                  <a:ext cx="28333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lang="en-MY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10632718" y="4601222"/>
                  <a:ext cx="309307" cy="3784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lang="en-MY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2991639" y="1235484"/>
                  <a:ext cx="13540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endParaRPr lang="en-MY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5069354" y="1614685"/>
                  <a:ext cx="1500744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endParaRPr lang="en-MY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3634499" y="2226555"/>
                  <a:ext cx="192394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endParaRPr lang="en-MY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6264983" y="2599390"/>
                  <a:ext cx="1203286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endParaRPr lang="en-MY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4810555" y="3074969"/>
                  <a:ext cx="1203286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endParaRPr lang="en-MY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7204983" y="3526292"/>
                  <a:ext cx="1180585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endParaRPr lang="en-MY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5793788" y="4008537"/>
                  <a:ext cx="1203286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endParaRPr lang="en-MY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7992602" y="4253134"/>
                  <a:ext cx="2326284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endParaRPr lang="en-MY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0" name="Rectangle 59"/>
              <p:cNvSpPr/>
              <p:nvPr/>
            </p:nvSpPr>
            <p:spPr>
              <a:xfrm>
                <a:off x="1747157" y="267732"/>
                <a:ext cx="3634461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Drawbacks of distillation technique</a:t>
                </a:r>
                <a:endParaRPr lang="en-MY" sz="2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5102814" y="715470"/>
                <a:ext cx="373624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Advantages of a simple technique</a:t>
                </a:r>
                <a:endParaRPr lang="en-MY" sz="2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3918567" y="1156944"/>
                <a:ext cx="1194946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Hard to set up</a:t>
                </a:r>
                <a:endParaRPr lang="en-MY" sz="2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4579428" y="2059984"/>
                <a:ext cx="1658841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MY" sz="2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Expensive </a:t>
                </a:r>
                <a:endParaRPr lang="en-MY" sz="2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MY" sz="2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apparatus</a:t>
                </a:r>
                <a:endParaRPr lang="en-MY" sz="2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5712059" y="3139924"/>
                <a:ext cx="1566455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MY" sz="2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Dangerous</a:t>
                </a:r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6664289" y="3907643"/>
                <a:ext cx="1411346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MY" sz="2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Consume long time</a:t>
                </a: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6245818" y="1752768"/>
                <a:ext cx="984565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MY" sz="2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Safety</a:t>
                </a: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7264513" y="2549802"/>
                <a:ext cx="1032037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MY" sz="2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Low-priced</a:t>
                </a: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7917960" y="3360581"/>
                <a:ext cx="1413774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MY" sz="2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Ease of processing</a:t>
                </a: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8683849" y="4203522"/>
                <a:ext cx="2740927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Performed at low temperatures and pressure</a:t>
                </a:r>
                <a:endParaRPr lang="en-MY" sz="2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797464" y="2966146"/>
              <a:ext cx="6444031" cy="4212701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04793" y="-1063555"/>
              <a:ext cx="3582810" cy="5279594"/>
            </a:xfrm>
            <a:prstGeom prst="rect">
              <a:avLst/>
            </a:prstGeom>
          </p:spPr>
        </p:pic>
      </p:grpSp>
      <p:sp>
        <p:nvSpPr>
          <p:cNvPr id="61" name="Rectangle 60"/>
          <p:cNvSpPr/>
          <p:nvPr/>
        </p:nvSpPr>
        <p:spPr>
          <a:xfrm>
            <a:off x="6954092" y="5854634"/>
            <a:ext cx="452638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MY" sz="11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Fig. 1. A schematic diagram of a simple column's advantages versus the distillation technique's drawbacks.</a:t>
            </a:r>
            <a:endParaRPr lang="en-MY" sz="1100" dirty="0">
              <a:solidFill>
                <a:srgbClr val="FF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069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/>
          <p:cNvGrpSpPr/>
          <p:nvPr/>
        </p:nvGrpSpPr>
        <p:grpSpPr>
          <a:xfrm>
            <a:off x="961919" y="0"/>
            <a:ext cx="10782191" cy="9196018"/>
            <a:chOff x="947851" y="20587"/>
            <a:chExt cx="10782191" cy="919601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566"/>
            <a:stretch/>
          </p:blipFill>
          <p:spPr>
            <a:xfrm>
              <a:off x="4832905" y="1280739"/>
              <a:ext cx="2465944" cy="4768369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7765366" y="787791"/>
              <a:ext cx="0" cy="426251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7269807" y="787791"/>
              <a:ext cx="0" cy="426251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7633146" y="5078436"/>
              <a:ext cx="132220" cy="14771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7269807" y="5050302"/>
              <a:ext cx="184981" cy="14771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475364" y="5198012"/>
              <a:ext cx="0" cy="703384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633146" y="5198012"/>
              <a:ext cx="0" cy="703384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7269807" y="5387925"/>
              <a:ext cx="475298" cy="45719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MY">
                <a:solidFill>
                  <a:prstClr val="black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 rot="16200000">
              <a:off x="7615353" y="5376160"/>
              <a:ext cx="351692" cy="51665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MY">
                <a:solidFill>
                  <a:prstClr val="black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 flipH="1">
              <a:off x="7327895" y="5260436"/>
              <a:ext cx="45719" cy="30069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MY">
                <a:solidFill>
                  <a:prstClr val="black"/>
                </a:solidFill>
              </a:endParaRPr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61" t="29947" r="47593" b="55743"/>
            <a:stretch/>
          </p:blipFill>
          <p:spPr>
            <a:xfrm flipH="1">
              <a:off x="7327895" y="5040544"/>
              <a:ext cx="417210" cy="72182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7298850" y="4945504"/>
              <a:ext cx="446255" cy="8371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>
                <a:solidFill>
                  <a:prstClr val="white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283159" y="2984372"/>
              <a:ext cx="446256" cy="195189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>
                <a:solidFill>
                  <a:prstClr val="white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269807" y="2903253"/>
              <a:ext cx="466518" cy="66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>
                <a:solidFill>
                  <a:prstClr val="white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303680" y="957236"/>
              <a:ext cx="432645" cy="192753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>
                <a:solidFill>
                  <a:prstClr val="white"/>
                </a:solidFill>
              </a:endParaRPr>
            </a:p>
          </p:txBody>
        </p:sp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144" t="15580" r="10972" b="77443"/>
            <a:stretch/>
          </p:blipFill>
          <p:spPr>
            <a:xfrm>
              <a:off x="7269807" y="2017544"/>
              <a:ext cx="513918" cy="358771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27" t="80205" r="66137" b="9949"/>
            <a:stretch/>
          </p:blipFill>
          <p:spPr>
            <a:xfrm>
              <a:off x="7405858" y="5830121"/>
              <a:ext cx="323557" cy="675250"/>
            </a:xfrm>
            <a:prstGeom prst="rect">
              <a:avLst/>
            </a:prstGeom>
          </p:spPr>
        </p:pic>
        <p:pic>
          <p:nvPicPr>
            <p:cNvPr id="41" name="Picture 40" descr="C:\Users\ACER\Desktop\ACN.emf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3506" t="7057" r="56250" b="80483"/>
            <a:stretch/>
          </p:blipFill>
          <p:spPr bwMode="auto">
            <a:xfrm>
              <a:off x="7220553" y="20587"/>
              <a:ext cx="566863" cy="8487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" name="Picture 41" descr="C:\Users\ACER\Desktop\ACN.emf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2623" t="-413" r="65853" b="77350"/>
            <a:stretch/>
          </p:blipFill>
          <p:spPr bwMode="auto">
            <a:xfrm>
              <a:off x="6231988" y="171765"/>
              <a:ext cx="790000" cy="16148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8" name="Oval 47"/>
            <p:cNvSpPr/>
            <p:nvPr/>
          </p:nvSpPr>
          <p:spPr>
            <a:xfrm flipV="1">
              <a:off x="7084507" y="8766438"/>
              <a:ext cx="1069144" cy="45016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>
                <a:solidFill>
                  <a:prstClr val="white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 flipV="1">
              <a:off x="7098575" y="6704353"/>
              <a:ext cx="0" cy="2287168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 flipV="1">
              <a:off x="8153650" y="6710536"/>
              <a:ext cx="1" cy="2280985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Oval 58"/>
            <p:cNvSpPr/>
            <p:nvPr/>
          </p:nvSpPr>
          <p:spPr>
            <a:xfrm flipV="1">
              <a:off x="7098574" y="6485451"/>
              <a:ext cx="1069144" cy="37631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>
                <a:solidFill>
                  <a:prstClr val="white"/>
                </a:solidFill>
              </a:endParaRPr>
            </a:p>
          </p:txBody>
        </p:sp>
        <p:sp>
          <p:nvSpPr>
            <p:cNvPr id="60" name="Flowchart: Magnetic Disk 59"/>
            <p:cNvSpPr/>
            <p:nvPr/>
          </p:nvSpPr>
          <p:spPr>
            <a:xfrm>
              <a:off x="8365672" y="6012066"/>
              <a:ext cx="1083211" cy="748261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>
                <a:solidFill>
                  <a:prstClr val="white"/>
                </a:solidFill>
              </a:endParaRPr>
            </a:p>
          </p:txBody>
        </p:sp>
        <p:pic>
          <p:nvPicPr>
            <p:cNvPr id="61" name="Picture 6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27" t="80205" r="67598" b="14866"/>
            <a:stretch/>
          </p:blipFill>
          <p:spPr>
            <a:xfrm>
              <a:off x="7401687" y="6492485"/>
              <a:ext cx="273480" cy="338040"/>
            </a:xfrm>
            <a:prstGeom prst="rect">
              <a:avLst/>
            </a:prstGeom>
          </p:spPr>
        </p:pic>
        <p:cxnSp>
          <p:nvCxnSpPr>
            <p:cNvPr id="68" name="Straight Arrow Connector 67"/>
            <p:cNvCxnSpPr/>
            <p:nvPr/>
          </p:nvCxnSpPr>
          <p:spPr>
            <a:xfrm flipH="1" flipV="1">
              <a:off x="7817032" y="1262089"/>
              <a:ext cx="1097280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H="1" flipV="1">
              <a:off x="7745105" y="417448"/>
              <a:ext cx="1097280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 flipH="1" flipV="1">
              <a:off x="7633146" y="1726323"/>
              <a:ext cx="1097280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 flipH="1" flipV="1">
              <a:off x="7783725" y="2940877"/>
              <a:ext cx="1097280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 flipH="1" flipV="1">
              <a:off x="7633146" y="3839078"/>
              <a:ext cx="1097280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flipH="1" flipV="1">
              <a:off x="7791199" y="4973294"/>
              <a:ext cx="1097280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 flipH="1" flipV="1">
              <a:off x="7791199" y="5155958"/>
              <a:ext cx="1097280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 flipH="1" flipV="1">
              <a:off x="7853042" y="5511015"/>
              <a:ext cx="1097280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 flipH="1" flipV="1">
              <a:off x="8293745" y="7275448"/>
              <a:ext cx="1097280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>
              <a:off x="4832905" y="869314"/>
              <a:ext cx="13269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4169405" y="3274889"/>
              <a:ext cx="13269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8728825" y="1038345"/>
              <a:ext cx="14401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Column</a:t>
              </a:r>
              <a:endParaRPr lang="en-MY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540747" y="1520419"/>
              <a:ext cx="30936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MY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Impurified </a:t>
              </a:r>
              <a:r>
                <a:rPr lang="en-US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monomer</a:t>
              </a:r>
              <a:endParaRPr lang="en-MY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8752958" y="2729966"/>
              <a:ext cx="2977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MY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Potassium carbonate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8686971" y="3623039"/>
              <a:ext cx="29639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MY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Basic </a:t>
              </a:r>
              <a:r>
                <a:rPr lang="en-MY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aluminum oxide  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2032" y="4712616"/>
              <a:ext cx="24875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MY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Quartz sand</a:t>
              </a:r>
              <a:endParaRPr lang="en-MY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8442031" y="4973294"/>
              <a:ext cx="24875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MY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Cotton fiber</a:t>
              </a:r>
              <a:endParaRPr lang="en-MY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8703231" y="205434"/>
              <a:ext cx="19807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Glass funnel</a:t>
              </a:r>
              <a:endParaRPr lang="en-MY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405186" y="630740"/>
              <a:ext cx="35688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MY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790696" y="6129720"/>
              <a:ext cx="26716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MY" sz="2000" b="1" dirty="0">
                  <a:solidFill>
                    <a:prstClr val="black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Purified </a:t>
              </a:r>
              <a:r>
                <a:rPr lang="en-US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monomer</a:t>
              </a:r>
              <a:endParaRPr lang="en-MY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4" name="Straight Arrow Connector 93"/>
            <p:cNvCxnSpPr/>
            <p:nvPr/>
          </p:nvCxnSpPr>
          <p:spPr>
            <a:xfrm flipH="1" flipV="1">
              <a:off x="6276334" y="6329872"/>
              <a:ext cx="1097280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5" name="Rectangle 94"/>
            <p:cNvSpPr/>
            <p:nvPr/>
          </p:nvSpPr>
          <p:spPr>
            <a:xfrm>
              <a:off x="947851" y="3074834"/>
              <a:ext cx="328808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MY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Column clamp with stand</a:t>
              </a: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923095" y="5281501"/>
              <a:ext cx="134043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MY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Stopcock</a:t>
              </a:r>
              <a:endParaRPr lang="en-MY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9391025" y="7061322"/>
              <a:ext cx="13789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MY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Glass vial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062001" y="670723"/>
              <a:ext cx="26716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prstClr val="black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Impurified monomer</a:t>
              </a:r>
              <a:endParaRPr lang="en-MY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384934" y="5678246"/>
            <a:ext cx="266017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Fig.6. Experimental setup of monomer purification procedure</a:t>
            </a:r>
            <a:endParaRPr lang="en-MY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0470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90</Words>
  <Application>Microsoft Office PowerPoint</Application>
  <PresentationFormat>Widescreen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1_Office Theme</vt:lpstr>
      <vt:lpstr>2_Office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2023-06-23T21:18:07Z</dcterms:created>
  <dcterms:modified xsi:type="dcterms:W3CDTF">2023-06-23T21:26:19Z</dcterms:modified>
</cp:coreProperties>
</file>